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9160788" cy="41760775"/>
  <p:notesSz cx="6858000" cy="9144000"/>
  <p:defaultTextStyle>
    <a:defPPr>
      <a:defRPr lang="zh-CN"/>
    </a:defPPr>
    <a:lvl1pPr marL="0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1pPr>
    <a:lvl2pPr marL="1702110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2pPr>
    <a:lvl3pPr marL="3404220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3pPr>
    <a:lvl4pPr marL="5106330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4pPr>
    <a:lvl5pPr marL="6808440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5pPr>
    <a:lvl6pPr marL="8510549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6pPr>
    <a:lvl7pPr marL="10212659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7pPr>
    <a:lvl8pPr marL="11914769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8pPr>
    <a:lvl9pPr marL="13616879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6" d="100"/>
          <a:sy n="26" d="100"/>
        </p:scale>
        <p:origin x="-806" y="-62"/>
      </p:cViewPr>
      <p:guideLst>
        <p:guide orient="horz" pos="13153"/>
        <p:guide pos="918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87059" y="6834463"/>
            <a:ext cx="24786670" cy="14538936"/>
          </a:xfrm>
        </p:spPr>
        <p:txBody>
          <a:bodyPr anchor="b"/>
          <a:lstStyle>
            <a:lvl1pPr algn="ctr">
              <a:defRPr sz="19135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45099" y="21934077"/>
            <a:ext cx="21870591" cy="10082517"/>
          </a:xfrm>
        </p:spPr>
        <p:txBody>
          <a:bodyPr/>
          <a:lstStyle>
            <a:lvl1pPr marL="0" indent="0" algn="ctr">
              <a:buNone/>
              <a:defRPr sz="7654"/>
            </a:lvl1pPr>
            <a:lvl2pPr marL="1458057" indent="0" algn="ctr">
              <a:buNone/>
              <a:defRPr sz="6378"/>
            </a:lvl2pPr>
            <a:lvl3pPr marL="2916113" indent="0" algn="ctr">
              <a:buNone/>
              <a:defRPr sz="5740"/>
            </a:lvl3pPr>
            <a:lvl4pPr marL="4374170" indent="0" algn="ctr">
              <a:buNone/>
              <a:defRPr sz="5103"/>
            </a:lvl4pPr>
            <a:lvl5pPr marL="5832226" indent="0" algn="ctr">
              <a:buNone/>
              <a:defRPr sz="5103"/>
            </a:lvl5pPr>
            <a:lvl6pPr marL="7290283" indent="0" algn="ctr">
              <a:buNone/>
              <a:defRPr sz="5103"/>
            </a:lvl6pPr>
            <a:lvl7pPr marL="8748339" indent="0" algn="ctr">
              <a:buNone/>
              <a:defRPr sz="5103"/>
            </a:lvl7pPr>
            <a:lvl8pPr marL="10206396" indent="0" algn="ctr">
              <a:buNone/>
              <a:defRPr sz="5103"/>
            </a:lvl8pPr>
            <a:lvl9pPr marL="11664452" indent="0" algn="ctr">
              <a:buNone/>
              <a:defRPr sz="5103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2017/8/6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61492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2017/8/6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878614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868190" y="2223375"/>
            <a:ext cx="6287795" cy="35390326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04806" y="2223375"/>
            <a:ext cx="18498875" cy="35390326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2017/8/6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494186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2017/8/6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798710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9618" y="10411206"/>
            <a:ext cx="25151180" cy="17371319"/>
          </a:xfrm>
        </p:spPr>
        <p:txBody>
          <a:bodyPr anchor="b"/>
          <a:lstStyle>
            <a:lvl1pPr>
              <a:defRPr sz="19135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9618" y="27946864"/>
            <a:ext cx="25151180" cy="9135166"/>
          </a:xfrm>
        </p:spPr>
        <p:txBody>
          <a:bodyPr/>
          <a:lstStyle>
            <a:lvl1pPr marL="0" indent="0">
              <a:buNone/>
              <a:defRPr sz="7654">
                <a:solidFill>
                  <a:schemeClr val="tx1"/>
                </a:solidFill>
              </a:defRPr>
            </a:lvl1pPr>
            <a:lvl2pPr marL="1458057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2pPr>
            <a:lvl3pPr marL="2916113" indent="0">
              <a:buNone/>
              <a:defRPr sz="5740">
                <a:solidFill>
                  <a:schemeClr val="tx1">
                    <a:tint val="75000"/>
                  </a:schemeClr>
                </a:solidFill>
              </a:defRPr>
            </a:lvl3pPr>
            <a:lvl4pPr marL="4374170" indent="0">
              <a:buNone/>
              <a:defRPr sz="5103">
                <a:solidFill>
                  <a:schemeClr val="tx1">
                    <a:tint val="75000"/>
                  </a:schemeClr>
                </a:solidFill>
              </a:defRPr>
            </a:lvl4pPr>
            <a:lvl5pPr marL="5832226" indent="0">
              <a:buNone/>
              <a:defRPr sz="5103">
                <a:solidFill>
                  <a:schemeClr val="tx1">
                    <a:tint val="75000"/>
                  </a:schemeClr>
                </a:solidFill>
              </a:defRPr>
            </a:lvl5pPr>
            <a:lvl6pPr marL="7290283" indent="0">
              <a:buNone/>
              <a:defRPr sz="5103">
                <a:solidFill>
                  <a:schemeClr val="tx1">
                    <a:tint val="75000"/>
                  </a:schemeClr>
                </a:solidFill>
              </a:defRPr>
            </a:lvl6pPr>
            <a:lvl7pPr marL="8748339" indent="0">
              <a:buNone/>
              <a:defRPr sz="5103">
                <a:solidFill>
                  <a:schemeClr val="tx1">
                    <a:tint val="75000"/>
                  </a:schemeClr>
                </a:solidFill>
              </a:defRPr>
            </a:lvl7pPr>
            <a:lvl8pPr marL="10206396" indent="0">
              <a:buNone/>
              <a:defRPr sz="5103">
                <a:solidFill>
                  <a:schemeClr val="tx1">
                    <a:tint val="75000"/>
                  </a:schemeClr>
                </a:solidFill>
              </a:defRPr>
            </a:lvl8pPr>
            <a:lvl9pPr marL="11664452" indent="0">
              <a:buNone/>
              <a:defRPr sz="51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2017/8/6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827230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04804" y="11116873"/>
            <a:ext cx="12393335" cy="2649682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62649" y="11116873"/>
            <a:ext cx="12393335" cy="2649682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2017/8/6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641691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602" y="2223383"/>
            <a:ext cx="25151180" cy="807182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08606" y="10237193"/>
            <a:ext cx="12336378" cy="5017090"/>
          </a:xfrm>
        </p:spPr>
        <p:txBody>
          <a:bodyPr anchor="b"/>
          <a:lstStyle>
            <a:lvl1pPr marL="0" indent="0">
              <a:buNone/>
              <a:defRPr sz="7654" b="1"/>
            </a:lvl1pPr>
            <a:lvl2pPr marL="1458057" indent="0">
              <a:buNone/>
              <a:defRPr sz="6378" b="1"/>
            </a:lvl2pPr>
            <a:lvl3pPr marL="2916113" indent="0">
              <a:buNone/>
              <a:defRPr sz="5740" b="1"/>
            </a:lvl3pPr>
            <a:lvl4pPr marL="4374170" indent="0">
              <a:buNone/>
              <a:defRPr sz="5103" b="1"/>
            </a:lvl4pPr>
            <a:lvl5pPr marL="5832226" indent="0">
              <a:buNone/>
              <a:defRPr sz="5103" b="1"/>
            </a:lvl5pPr>
            <a:lvl6pPr marL="7290283" indent="0">
              <a:buNone/>
              <a:defRPr sz="5103" b="1"/>
            </a:lvl6pPr>
            <a:lvl7pPr marL="8748339" indent="0">
              <a:buNone/>
              <a:defRPr sz="5103" b="1"/>
            </a:lvl7pPr>
            <a:lvl8pPr marL="10206396" indent="0">
              <a:buNone/>
              <a:defRPr sz="5103" b="1"/>
            </a:lvl8pPr>
            <a:lvl9pPr marL="11664452" indent="0">
              <a:buNone/>
              <a:defRPr sz="5103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08606" y="15254283"/>
            <a:ext cx="12336378" cy="2243675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762651" y="10237193"/>
            <a:ext cx="12397133" cy="5017090"/>
          </a:xfrm>
        </p:spPr>
        <p:txBody>
          <a:bodyPr anchor="b"/>
          <a:lstStyle>
            <a:lvl1pPr marL="0" indent="0">
              <a:buNone/>
              <a:defRPr sz="7654" b="1"/>
            </a:lvl1pPr>
            <a:lvl2pPr marL="1458057" indent="0">
              <a:buNone/>
              <a:defRPr sz="6378" b="1"/>
            </a:lvl2pPr>
            <a:lvl3pPr marL="2916113" indent="0">
              <a:buNone/>
              <a:defRPr sz="5740" b="1"/>
            </a:lvl3pPr>
            <a:lvl4pPr marL="4374170" indent="0">
              <a:buNone/>
              <a:defRPr sz="5103" b="1"/>
            </a:lvl4pPr>
            <a:lvl5pPr marL="5832226" indent="0">
              <a:buNone/>
              <a:defRPr sz="5103" b="1"/>
            </a:lvl5pPr>
            <a:lvl6pPr marL="7290283" indent="0">
              <a:buNone/>
              <a:defRPr sz="5103" b="1"/>
            </a:lvl6pPr>
            <a:lvl7pPr marL="8748339" indent="0">
              <a:buNone/>
              <a:defRPr sz="5103" b="1"/>
            </a:lvl7pPr>
            <a:lvl8pPr marL="10206396" indent="0">
              <a:buNone/>
              <a:defRPr sz="5103" b="1"/>
            </a:lvl8pPr>
            <a:lvl9pPr marL="11664452" indent="0">
              <a:buNone/>
              <a:defRPr sz="5103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762651" y="15254283"/>
            <a:ext cx="12397133" cy="2243675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2017/8/6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313634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2017/8/6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4001224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2017/8/6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597653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602" y="2784052"/>
            <a:ext cx="9405113" cy="9744181"/>
          </a:xfrm>
        </p:spPr>
        <p:txBody>
          <a:bodyPr anchor="b"/>
          <a:lstStyle>
            <a:lvl1pPr>
              <a:defRPr sz="10205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97133" y="6012788"/>
            <a:ext cx="14762649" cy="29677217"/>
          </a:xfrm>
        </p:spPr>
        <p:txBody>
          <a:bodyPr/>
          <a:lstStyle>
            <a:lvl1pPr>
              <a:defRPr sz="10205"/>
            </a:lvl1pPr>
            <a:lvl2pPr>
              <a:defRPr sz="8929"/>
            </a:lvl2pPr>
            <a:lvl3pPr>
              <a:defRPr sz="7654"/>
            </a:lvl3pPr>
            <a:lvl4pPr>
              <a:defRPr sz="6378"/>
            </a:lvl4pPr>
            <a:lvl5pPr>
              <a:defRPr sz="6378"/>
            </a:lvl5pPr>
            <a:lvl6pPr>
              <a:defRPr sz="6378"/>
            </a:lvl6pPr>
            <a:lvl7pPr>
              <a:defRPr sz="6378"/>
            </a:lvl7pPr>
            <a:lvl8pPr>
              <a:defRPr sz="6378"/>
            </a:lvl8pPr>
            <a:lvl9pPr>
              <a:defRPr sz="6378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08602" y="12528233"/>
            <a:ext cx="9405113" cy="23210100"/>
          </a:xfrm>
        </p:spPr>
        <p:txBody>
          <a:bodyPr/>
          <a:lstStyle>
            <a:lvl1pPr marL="0" indent="0">
              <a:buNone/>
              <a:defRPr sz="5103"/>
            </a:lvl1pPr>
            <a:lvl2pPr marL="1458057" indent="0">
              <a:buNone/>
              <a:defRPr sz="4465"/>
            </a:lvl2pPr>
            <a:lvl3pPr marL="2916113" indent="0">
              <a:buNone/>
              <a:defRPr sz="3827"/>
            </a:lvl3pPr>
            <a:lvl4pPr marL="4374170" indent="0">
              <a:buNone/>
              <a:defRPr sz="3189"/>
            </a:lvl4pPr>
            <a:lvl5pPr marL="5832226" indent="0">
              <a:buNone/>
              <a:defRPr sz="3189"/>
            </a:lvl5pPr>
            <a:lvl6pPr marL="7290283" indent="0">
              <a:buNone/>
              <a:defRPr sz="3189"/>
            </a:lvl6pPr>
            <a:lvl7pPr marL="8748339" indent="0">
              <a:buNone/>
              <a:defRPr sz="3189"/>
            </a:lvl7pPr>
            <a:lvl8pPr marL="10206396" indent="0">
              <a:buNone/>
              <a:defRPr sz="3189"/>
            </a:lvl8pPr>
            <a:lvl9pPr marL="11664452" indent="0">
              <a:buNone/>
              <a:defRPr sz="3189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2017/8/6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951575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602" y="2784052"/>
            <a:ext cx="9405113" cy="9744181"/>
          </a:xfrm>
        </p:spPr>
        <p:txBody>
          <a:bodyPr anchor="b"/>
          <a:lstStyle>
            <a:lvl1pPr>
              <a:defRPr sz="10205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397133" y="6012788"/>
            <a:ext cx="14762649" cy="29677217"/>
          </a:xfrm>
        </p:spPr>
        <p:txBody>
          <a:bodyPr anchor="t"/>
          <a:lstStyle>
            <a:lvl1pPr marL="0" indent="0">
              <a:buNone/>
              <a:defRPr sz="10205"/>
            </a:lvl1pPr>
            <a:lvl2pPr marL="1458057" indent="0">
              <a:buNone/>
              <a:defRPr sz="8929"/>
            </a:lvl2pPr>
            <a:lvl3pPr marL="2916113" indent="0">
              <a:buNone/>
              <a:defRPr sz="7654"/>
            </a:lvl3pPr>
            <a:lvl4pPr marL="4374170" indent="0">
              <a:buNone/>
              <a:defRPr sz="6378"/>
            </a:lvl4pPr>
            <a:lvl5pPr marL="5832226" indent="0">
              <a:buNone/>
              <a:defRPr sz="6378"/>
            </a:lvl5pPr>
            <a:lvl6pPr marL="7290283" indent="0">
              <a:buNone/>
              <a:defRPr sz="6378"/>
            </a:lvl6pPr>
            <a:lvl7pPr marL="8748339" indent="0">
              <a:buNone/>
              <a:defRPr sz="6378"/>
            </a:lvl7pPr>
            <a:lvl8pPr marL="10206396" indent="0">
              <a:buNone/>
              <a:defRPr sz="6378"/>
            </a:lvl8pPr>
            <a:lvl9pPr marL="11664452" indent="0">
              <a:buNone/>
              <a:defRPr sz="6378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08602" y="12528233"/>
            <a:ext cx="9405113" cy="23210100"/>
          </a:xfrm>
        </p:spPr>
        <p:txBody>
          <a:bodyPr/>
          <a:lstStyle>
            <a:lvl1pPr marL="0" indent="0">
              <a:buNone/>
              <a:defRPr sz="5103"/>
            </a:lvl1pPr>
            <a:lvl2pPr marL="1458057" indent="0">
              <a:buNone/>
              <a:defRPr sz="4465"/>
            </a:lvl2pPr>
            <a:lvl3pPr marL="2916113" indent="0">
              <a:buNone/>
              <a:defRPr sz="3827"/>
            </a:lvl3pPr>
            <a:lvl4pPr marL="4374170" indent="0">
              <a:buNone/>
              <a:defRPr sz="3189"/>
            </a:lvl4pPr>
            <a:lvl5pPr marL="5832226" indent="0">
              <a:buNone/>
              <a:defRPr sz="3189"/>
            </a:lvl5pPr>
            <a:lvl6pPr marL="7290283" indent="0">
              <a:buNone/>
              <a:defRPr sz="3189"/>
            </a:lvl6pPr>
            <a:lvl7pPr marL="8748339" indent="0">
              <a:buNone/>
              <a:defRPr sz="3189"/>
            </a:lvl7pPr>
            <a:lvl8pPr marL="10206396" indent="0">
              <a:buNone/>
              <a:defRPr sz="3189"/>
            </a:lvl8pPr>
            <a:lvl9pPr marL="11664452" indent="0">
              <a:buNone/>
              <a:defRPr sz="3189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2017/8/6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036681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04804" y="2223383"/>
            <a:ext cx="25151180" cy="8071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04804" y="11116873"/>
            <a:ext cx="25151180" cy="26496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04804" y="38706061"/>
            <a:ext cx="6561177" cy="2223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795C7-05E2-4CA5-AF09-BF3FCFFC1E78}" type="datetimeFigureOut">
              <a:rPr lang="zh-CN" altLang="en-US" smtClean="0"/>
              <a:pPr/>
              <a:t>2017/8/6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659511" y="38706061"/>
            <a:ext cx="9841766" cy="2223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594807" y="38706061"/>
            <a:ext cx="6561177" cy="2223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677990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916113" rtl="0" eaLnBrk="1" latinLnBrk="0" hangingPunct="1">
        <a:lnSpc>
          <a:spcPct val="90000"/>
        </a:lnSpc>
        <a:spcBef>
          <a:spcPct val="0"/>
        </a:spcBef>
        <a:buNone/>
        <a:defRPr sz="1403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9028" indent="-729028" algn="l" defTabSz="2916113" rtl="0" eaLnBrk="1" latinLnBrk="0" hangingPunct="1">
        <a:lnSpc>
          <a:spcPct val="90000"/>
        </a:lnSpc>
        <a:spcBef>
          <a:spcPts val="3189"/>
        </a:spcBef>
        <a:buFont typeface="Arial" panose="020B0604020202020204" pitchFamily="34" charset="0"/>
        <a:buChar char="•"/>
        <a:defRPr sz="8929" kern="1200">
          <a:solidFill>
            <a:schemeClr val="tx1"/>
          </a:solidFill>
          <a:latin typeface="+mn-lt"/>
          <a:ea typeface="+mn-ea"/>
          <a:cs typeface="+mn-cs"/>
        </a:defRPr>
      </a:lvl1pPr>
      <a:lvl2pPr marL="2187085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7654" kern="1200">
          <a:solidFill>
            <a:schemeClr val="tx1"/>
          </a:solidFill>
          <a:latin typeface="+mn-lt"/>
          <a:ea typeface="+mn-ea"/>
          <a:cs typeface="+mn-cs"/>
        </a:defRPr>
      </a:lvl2pPr>
      <a:lvl3pPr marL="3645141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5103198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5740" kern="1200">
          <a:solidFill>
            <a:schemeClr val="tx1"/>
          </a:solidFill>
          <a:latin typeface="+mn-lt"/>
          <a:ea typeface="+mn-ea"/>
          <a:cs typeface="+mn-cs"/>
        </a:defRPr>
      </a:lvl4pPr>
      <a:lvl5pPr marL="6561254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5740" kern="1200">
          <a:solidFill>
            <a:schemeClr val="tx1"/>
          </a:solidFill>
          <a:latin typeface="+mn-lt"/>
          <a:ea typeface="+mn-ea"/>
          <a:cs typeface="+mn-cs"/>
        </a:defRPr>
      </a:lvl5pPr>
      <a:lvl6pPr marL="8019311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5740" kern="1200">
          <a:solidFill>
            <a:schemeClr val="tx1"/>
          </a:solidFill>
          <a:latin typeface="+mn-lt"/>
          <a:ea typeface="+mn-ea"/>
          <a:cs typeface="+mn-cs"/>
        </a:defRPr>
      </a:lvl6pPr>
      <a:lvl7pPr marL="9477367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5740" kern="1200">
          <a:solidFill>
            <a:schemeClr val="tx1"/>
          </a:solidFill>
          <a:latin typeface="+mn-lt"/>
          <a:ea typeface="+mn-ea"/>
          <a:cs typeface="+mn-cs"/>
        </a:defRPr>
      </a:lvl7pPr>
      <a:lvl8pPr marL="10935424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5740" kern="1200">
          <a:solidFill>
            <a:schemeClr val="tx1"/>
          </a:solidFill>
          <a:latin typeface="+mn-lt"/>
          <a:ea typeface="+mn-ea"/>
          <a:cs typeface="+mn-cs"/>
        </a:defRPr>
      </a:lvl8pPr>
      <a:lvl9pPr marL="12393480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57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1pPr>
      <a:lvl2pPr marL="1458057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2pPr>
      <a:lvl3pPr marL="2916113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3pPr>
      <a:lvl4pPr marL="4374170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4pPr>
      <a:lvl5pPr marL="5832226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5pPr>
      <a:lvl6pPr marL="7290283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6pPr>
      <a:lvl7pPr marL="8748339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7pPr>
      <a:lvl8pPr marL="10206396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8pPr>
      <a:lvl9pPr marL="11664452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562708" y="6209179"/>
            <a:ext cx="201168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800" b="1" dirty="0" smtClean="0"/>
              <a:t>Title</a:t>
            </a:r>
          </a:p>
          <a:p>
            <a:pPr algn="ctr"/>
            <a:r>
              <a:rPr lang="en-US" altLang="zh-CN" sz="7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</a:p>
          <a:p>
            <a:pPr algn="ctr"/>
            <a:r>
              <a:rPr lang="en-US" altLang="zh-CN" sz="7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  <a:endParaRPr lang="zh-CN" altLang="en-US" sz="7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2152076" y="6209179"/>
            <a:ext cx="5807461" cy="5509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altLang="zh-CN" sz="8800" b="1" dirty="0" smtClean="0"/>
          </a:p>
          <a:p>
            <a:pPr algn="ctr"/>
            <a:r>
              <a:rPr lang="en-US" altLang="zh-CN" sz="8800" b="1" dirty="0" smtClean="0"/>
              <a:t>LOGO</a:t>
            </a:r>
          </a:p>
          <a:p>
            <a:pPr algn="ctr"/>
            <a:endParaRPr lang="en-US" altLang="zh-CN" sz="8800" b="1" dirty="0" smtClean="0"/>
          </a:p>
          <a:p>
            <a:pPr algn="ctr"/>
            <a:endParaRPr lang="zh-CN" altLang="en-US" sz="8800" b="1" dirty="0"/>
          </a:p>
        </p:txBody>
      </p:sp>
      <p:sp>
        <p:nvSpPr>
          <p:cNvPr id="8" name="TextBox 16"/>
          <p:cNvSpPr txBox="1"/>
          <p:nvPr/>
        </p:nvSpPr>
        <p:spPr>
          <a:xfrm>
            <a:off x="0" y="13013058"/>
            <a:ext cx="29160788" cy="507831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zh-CN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endParaRPr lang="en-US" altLang="zh-CN" sz="5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en-US" altLang="zh-CN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en-US" altLang="zh-CN" sz="5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en-US" altLang="zh-CN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en-US" altLang="zh-CN" sz="5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zh-CN" alt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0" y="11689619"/>
            <a:ext cx="434606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8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endParaRPr lang="zh-CN" altLang="en-US" sz="8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0" y="18219643"/>
            <a:ext cx="29201788" cy="0"/>
          </a:xfrm>
          <a:prstGeom prst="line">
            <a:avLst/>
          </a:prstGeom>
          <a:ln w="2540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/>
          <p:cNvSpPr/>
          <p:nvPr/>
        </p:nvSpPr>
        <p:spPr>
          <a:xfrm>
            <a:off x="0" y="18401400"/>
            <a:ext cx="2256130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8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zh-CN" altLang="en-US" sz="8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图片 8" descr="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6576"/>
            <a:ext cx="29160788" cy="4352544"/>
          </a:xfrm>
          <a:prstGeom prst="rect">
            <a:avLst/>
          </a:prstGeom>
        </p:spPr>
      </p:pic>
      <p:sp>
        <p:nvSpPr>
          <p:cNvPr id="11" name="TextBox 16"/>
          <p:cNvSpPr txBox="1"/>
          <p:nvPr/>
        </p:nvSpPr>
        <p:spPr>
          <a:xfrm>
            <a:off x="0" y="13085273"/>
            <a:ext cx="29160788" cy="92333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zh-CN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r>
              <a:rPr lang="en-US" altLang="zh-CN" sz="5400" dirty="0" smtClean="0">
                <a:latin typeface="Arial" pitchFamily="34" charset="0"/>
                <a:cs typeface="Arial" pitchFamily="34" charset="0"/>
              </a:rPr>
              <a:t>Abstract here</a:t>
            </a:r>
            <a:endParaRPr lang="en-US" altLang="zh-CN" sz="5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矩形 11"/>
          <p:cNvSpPr/>
          <p:nvPr/>
        </p:nvSpPr>
        <p:spPr>
          <a:xfrm>
            <a:off x="0" y="19978710"/>
            <a:ext cx="292017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5400" dirty="0" smtClean="0">
                <a:latin typeface="Arial" pitchFamily="34" charset="0"/>
                <a:cs typeface="Arial" pitchFamily="34" charset="0"/>
              </a:rPr>
              <a:t>Technical contents here</a:t>
            </a:r>
            <a:endParaRPr lang="en-US" altLang="zh-CN" sz="54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9145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</TotalTime>
  <Words>11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主题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</dc:creator>
  <cp:lastModifiedBy>admin</cp:lastModifiedBy>
  <cp:revision>13</cp:revision>
  <dcterms:created xsi:type="dcterms:W3CDTF">2017-06-26T05:33:13Z</dcterms:created>
  <dcterms:modified xsi:type="dcterms:W3CDTF">2017-08-06T09:04:38Z</dcterms:modified>
</cp:coreProperties>
</file>